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70" r:id="rId4"/>
    <p:sldId id="269" r:id="rId5"/>
    <p:sldId id="266" r:id="rId6"/>
    <p:sldId id="267" r:id="rId7"/>
    <p:sldId id="268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71" autoAdjust="0"/>
  </p:normalViewPr>
  <p:slideViewPr>
    <p:cSldViewPr>
      <p:cViewPr varScale="1">
        <p:scale>
          <a:sx n="81" d="100"/>
          <a:sy n="81" d="100"/>
        </p:scale>
        <p:origin x="-10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053F3-6246-456F-B8B4-654F79954663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349E7-5689-473B-9783-DA2E74471F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433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349E7-5689-473B-9783-DA2E74471F3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9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B80A81-CCA2-4D2E-886E-79B13AAAB187}" type="datetimeFigureOut">
              <a:rPr lang="ru-RU" smtClean="0"/>
              <a:t>12.11.2018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32E2CC-253D-4B1A-8D80-09E598AA5C5B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4978" y="1700808"/>
            <a:ext cx="7772400" cy="1829761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spcAft>
                <a:spcPct val="0"/>
              </a:spcAft>
            </a:pPr>
            <a:r>
              <a:rPr lang="ru-RU" sz="2800" dirty="0" smtClean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Презентация </a:t>
            </a:r>
            <a:r>
              <a:rPr lang="ru-RU" sz="280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/>
            </a:r>
            <a:br>
              <a:rPr lang="ru-RU" sz="280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</a:br>
            <a:r>
              <a:rPr lang="ru-RU" sz="280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урока  русского языка в 7 классе по теме:</a:t>
            </a:r>
            <a:r>
              <a:rPr lang="ru-RU" sz="360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/>
            </a:r>
            <a:br>
              <a:rPr lang="ru-RU" sz="360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</a:br>
            <a:r>
              <a:rPr lang="ru-RU" sz="360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>«Причастие как часть речи»</a:t>
            </a:r>
            <a:r>
              <a:rPr lang="ru-RU" sz="280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  <a:t/>
            </a:r>
            <a:br>
              <a:rPr lang="ru-RU" sz="2800" dirty="0">
                <a:solidFill>
                  <a:srgbClr val="C00000"/>
                </a:solidFill>
                <a:effectLst/>
                <a:latin typeface="Times New Roman" pitchFamily="18" charset="0"/>
                <a:ea typeface="+mn-ea"/>
                <a:cs typeface="Arial" pitchFamily="34" charset="0"/>
              </a:rPr>
            </a:b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000" b="93867" l="14600" r="85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4365104"/>
            <a:ext cx="2508920" cy="188169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01924" y="188640"/>
            <a:ext cx="74585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Яйская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основная общеобразовательная 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№3»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9872" y="3105835"/>
            <a:ext cx="5400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endParaRPr lang="ru-RU" b="1" dirty="0" smtClean="0">
              <a:solidFill>
                <a:srgbClr val="1F4CA1"/>
              </a:solidFill>
              <a:latin typeface="Times New Roman" pitchFamily="18" charset="0"/>
            </a:endParaRPr>
          </a:p>
          <a:p>
            <a:pPr algn="r">
              <a:spcBef>
                <a:spcPct val="50000"/>
              </a:spcBef>
            </a:pPr>
            <a:r>
              <a:rPr lang="ru-RU" b="1" dirty="0" smtClean="0">
                <a:solidFill>
                  <a:srgbClr val="1F4CA1"/>
                </a:solidFill>
                <a:latin typeface="Times New Roman" pitchFamily="18" charset="0"/>
              </a:rPr>
              <a:t>Составили : Е. И. Ефремова, </a:t>
            </a:r>
            <a:r>
              <a:rPr lang="ru-RU" b="1" dirty="0" smtClean="0">
                <a:solidFill>
                  <a:srgbClr val="1F4CA1"/>
                </a:solidFill>
                <a:latin typeface="Times New Roman" pitchFamily="18" charset="0"/>
              </a:rPr>
              <a:t>учитель </a:t>
            </a:r>
            <a:r>
              <a:rPr lang="ru-RU" b="1" dirty="0" smtClean="0">
                <a:solidFill>
                  <a:srgbClr val="1F4CA1"/>
                </a:solidFill>
                <a:latin typeface="Times New Roman" pitchFamily="18" charset="0"/>
              </a:rPr>
              <a:t>русского языка и литературы</a:t>
            </a:r>
          </a:p>
          <a:p>
            <a:pPr algn="ctr">
              <a:spcBef>
                <a:spcPct val="50000"/>
              </a:spcBef>
            </a:pPr>
            <a:endParaRPr lang="ru-RU" b="1" dirty="0" smtClean="0">
              <a:solidFill>
                <a:srgbClr val="1F4CA1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 b="1" dirty="0">
              <a:solidFill>
                <a:srgbClr val="1F4CA1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ru-RU" b="1" dirty="0">
              <a:solidFill>
                <a:srgbClr val="1F4CA1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1F4CA1"/>
                </a:solidFill>
                <a:latin typeface="Times New Roman" pitchFamily="18" charset="0"/>
              </a:rPr>
              <a:t> ЯЯ-2018</a:t>
            </a:r>
            <a:endParaRPr lang="ru-RU" b="1" dirty="0">
              <a:solidFill>
                <a:srgbClr val="1F4CA1"/>
              </a:solidFill>
              <a:latin typeface="Times New Roman" pitchFamily="18" charset="0"/>
            </a:endParaRPr>
          </a:p>
          <a:p>
            <a:pPr algn="r">
              <a:spcBef>
                <a:spcPct val="50000"/>
              </a:spcBef>
            </a:pPr>
            <a:r>
              <a:rPr lang="ru-RU" b="1" dirty="0" smtClean="0">
                <a:solidFill>
                  <a:srgbClr val="1F4CA1"/>
                </a:solidFill>
                <a:latin typeface="Times New Roman" pitchFamily="18" charset="0"/>
              </a:rPr>
              <a:t> </a:t>
            </a:r>
            <a:endParaRPr lang="ru-RU" b="1" dirty="0">
              <a:solidFill>
                <a:srgbClr val="1F4CA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00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. § 12. Упр. 77. </a:t>
            </a:r>
          </a:p>
          <a:p>
            <a:r>
              <a:rPr lang="ru-RU" dirty="0" smtClean="0"/>
              <a:t>Индивидуальное</a:t>
            </a:r>
            <a:r>
              <a:rPr lang="ru-RU" dirty="0"/>
              <a:t> </a:t>
            </a:r>
            <a:r>
              <a:rPr lang="ru-RU" dirty="0" smtClean="0"/>
              <a:t>задание: рассказать о правописании падежных окончаний</a:t>
            </a:r>
          </a:p>
          <a:p>
            <a:pPr marL="0" indent="0">
              <a:buNone/>
            </a:pPr>
            <a:r>
              <a:rPr lang="ru-RU" dirty="0" smtClean="0"/>
              <a:t>     прилагательных, привести свои примеры.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Домашнее задание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000" b="93867" l="14600" r="85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97152"/>
            <a:ext cx="2508920" cy="188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94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908720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Цель урока:</a:t>
            </a:r>
            <a:r>
              <a:rPr lang="ru-RU" sz="4000" dirty="0"/>
              <a:t> формирование системы новых понятий, расширение знаний учеников за счет включения новых определений, терминов, описаний.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000" b="93867" l="14600" r="85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869160"/>
            <a:ext cx="2508920" cy="188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05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морфологические признаки глагола и </a:t>
            </a:r>
            <a:r>
              <a:rPr lang="ru-RU" dirty="0" smtClean="0"/>
              <a:t>прилагательного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2" descr="https://ds04.infourok.ru/uploads/ex/0b7b/0000ceca-d0b6954f/img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4536504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ds04.infourok.ru/uploads/ex/0193/00099e82-2c50f0b7/img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1412776"/>
            <a:ext cx="4247455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9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9898" y="2852935"/>
            <a:ext cx="641250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Пустеет воздух, птиц не слышно боле, 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Но далеко ещё до первых зимних бурь - 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И льётся чистая и тёплая лазурь 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На отдыхающее поле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 err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fs00.infourok.ru/images/doc/320/319859/img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7581"/>
            <a:ext cx="272872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1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967335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Часть  речи, причастная к глаголу,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в образе прилагательного.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В.И. Даль.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s://gazeta-licey.ru/wp-content/uploads/2012/11/blogi_svincova_2012_11_2012_dal_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2448272" cy="263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22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966420"/>
              </p:ext>
            </p:extLst>
          </p:nvPr>
        </p:nvGraphicFramePr>
        <p:xfrm>
          <a:off x="2267744" y="404664"/>
          <a:ext cx="6408713" cy="6104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0383"/>
                <a:gridCol w="2392360"/>
                <a:gridCol w="2625970"/>
              </a:tblGrid>
              <a:tr h="85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падеж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прилагательное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причастие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И.п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Теплая лазурь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Отдыхающее поле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Р.п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Теплой лазури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Отдыхающего поля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1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Д.п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Теплой лазури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Отдыхающему полю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В.п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Теплую лазурь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Отдыхающее поле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5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Т.П.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Теплой лазурью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Отдыхающем полем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58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П.П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 теплой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лазури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 отдыхающем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поле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000" b="93867" l="14600" r="85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881543"/>
            <a:ext cx="1728192" cy="164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97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3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i="1" dirty="0">
                <a:latin typeface="Times New Roman" pitchFamily="18" charset="0"/>
                <a:cs typeface="Times New Roman" pitchFamily="18" charset="0"/>
              </a:rPr>
              <a:t>Отдыхающее поле – отдыхающая роща – отдыхающий луг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000" b="93867" l="14600" r="85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869160"/>
            <a:ext cx="2508920" cy="188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 теперь представим, детки,</a:t>
            </a:r>
          </a:p>
          <a:p>
            <a:r>
              <a:rPr lang="ru-RU" dirty="0" smtClean="0"/>
              <a:t>Будто руки наши – ветки.</a:t>
            </a:r>
          </a:p>
          <a:p>
            <a:r>
              <a:rPr lang="ru-RU" dirty="0" smtClean="0"/>
              <a:t>Покачаем ими дружно,</a:t>
            </a:r>
          </a:p>
          <a:p>
            <a:r>
              <a:rPr lang="ru-RU" dirty="0" smtClean="0"/>
              <a:t>Словно ветер дует южный.</a:t>
            </a:r>
          </a:p>
          <a:p>
            <a:r>
              <a:rPr lang="ru-RU" dirty="0" smtClean="0"/>
              <a:t>Ветер стих. Вздохнули дружно.</a:t>
            </a:r>
          </a:p>
          <a:p>
            <a:r>
              <a:rPr lang="ru-RU" dirty="0" smtClean="0"/>
              <a:t>Нам урок продолжить нужно.</a:t>
            </a:r>
          </a:p>
          <a:p>
            <a:r>
              <a:rPr lang="ru-RU" dirty="0" smtClean="0"/>
              <a:t>Подравнялись, тихо сели</a:t>
            </a:r>
          </a:p>
          <a:p>
            <a:r>
              <a:rPr lang="ru-RU" dirty="0" smtClean="0"/>
              <a:t>И в учебник посмотрели.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Физ. минутка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000" b="93867" l="14600" r="85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8640"/>
            <a:ext cx="2508920" cy="188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71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900igr.net/up/datas/134935/0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1"/>
            <a:ext cx="7920880" cy="554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000" b="93867" l="14600" r="85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5080443"/>
            <a:ext cx="2508920" cy="1881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8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198</Words>
  <Application>Microsoft Office PowerPoint</Application>
  <PresentationFormat>Экран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Презентация  урока  русского языка в 7 классе по теме: «Причастие как часть речи» </vt:lpstr>
      <vt:lpstr>Презентация PowerPoint</vt:lpstr>
      <vt:lpstr>морфологические признаки глагола и прилагательного</vt:lpstr>
      <vt:lpstr>Презентация PowerPoint</vt:lpstr>
      <vt:lpstr>Презентация PowerPoint</vt:lpstr>
      <vt:lpstr>Презентация PowerPoint</vt:lpstr>
      <vt:lpstr>Презентация PowerPoint</vt:lpstr>
      <vt:lpstr>Физ. минутка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 «Причастие как часть речи»</dc:title>
  <dc:creator>user</dc:creator>
  <cp:lastModifiedBy>user</cp:lastModifiedBy>
  <cp:revision>12</cp:revision>
  <dcterms:created xsi:type="dcterms:W3CDTF">2018-10-18T13:57:37Z</dcterms:created>
  <dcterms:modified xsi:type="dcterms:W3CDTF">2018-11-12T10:39:30Z</dcterms:modified>
</cp:coreProperties>
</file>