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71" r:id="rId11"/>
    <p:sldId id="272" r:id="rId12"/>
    <p:sldId id="263" r:id="rId13"/>
    <p:sldId id="273" r:id="rId14"/>
    <p:sldId id="264" r:id="rId15"/>
    <p:sldId id="265" r:id="rId16"/>
    <p:sldId id="274" r:id="rId17"/>
    <p:sldId id="276" r:id="rId18"/>
    <p:sldId id="277" r:id="rId19"/>
    <p:sldId id="278" r:id="rId20"/>
    <p:sldId id="279" r:id="rId21"/>
    <p:sldId id="280" r:id="rId22"/>
    <p:sldId id="275" r:id="rId23"/>
    <p:sldId id="266" r:id="rId24"/>
    <p:sldId id="282" r:id="rId25"/>
    <p:sldId id="281" r:id="rId26"/>
    <p:sldId id="267" r:id="rId27"/>
    <p:sldId id="26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33CC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showVal val="1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</c:ser>
        <c:dLbls/>
        <c:shape val="cone"/>
        <c:axId val="79235328"/>
        <c:axId val="92225536"/>
        <c:axId val="0"/>
      </c:bar3DChart>
      <c:catAx>
        <c:axId val="79235328"/>
        <c:scaling>
          <c:orientation val="minMax"/>
        </c:scaling>
        <c:axPos val="b"/>
        <c:tickLblPos val="nextTo"/>
        <c:crossAx val="92225536"/>
        <c:crosses val="autoZero"/>
        <c:auto val="1"/>
        <c:lblAlgn val="ctr"/>
        <c:lblOffset val="100"/>
      </c:catAx>
      <c:valAx>
        <c:axId val="92225536"/>
        <c:scaling>
          <c:orientation val="minMax"/>
        </c:scaling>
        <c:axPos val="l"/>
        <c:majorGridlines/>
        <c:numFmt formatCode="General" sourceLinked="1"/>
        <c:tickLblPos val="nextTo"/>
        <c:crossAx val="79235328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Лист1!$A$2:$B$2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val>
            <c:numRef>
              <c:f>Лист1!$A$3:$B$3</c:f>
              <c:numCache>
                <c:formatCode>General</c:formatCode>
                <c:ptCount val="2"/>
                <c:pt idx="0">
                  <c:v>15</c:v>
                </c:pt>
                <c:pt idx="1">
                  <c:v>7</c:v>
                </c:pt>
              </c:numCache>
            </c:numRef>
          </c:val>
        </c:ser>
        <c:dLbls/>
        <c:shape val="box"/>
        <c:axId val="75667712"/>
        <c:axId val="75669504"/>
        <c:axId val="0"/>
      </c:bar3DChart>
      <c:catAx>
        <c:axId val="75667712"/>
        <c:scaling>
          <c:orientation val="minMax"/>
        </c:scaling>
        <c:axPos val="b"/>
        <c:tickLblPos val="nextTo"/>
        <c:crossAx val="75669504"/>
        <c:crosses val="autoZero"/>
        <c:auto val="1"/>
        <c:lblAlgn val="ctr"/>
        <c:lblOffset val="100"/>
      </c:catAx>
      <c:valAx>
        <c:axId val="75669504"/>
        <c:scaling>
          <c:orientation val="minMax"/>
        </c:scaling>
        <c:axPos val="l"/>
        <c:majorGridlines/>
        <c:numFmt formatCode="General" sourceLinked="1"/>
        <c:tickLblPos val="nextTo"/>
        <c:crossAx val="75667712"/>
        <c:crosses val="autoZero"/>
        <c:crossBetween val="between"/>
      </c:valAx>
    </c:plotArea>
    <c:legend>
      <c:legendPos val="r"/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CC540-A1C6-4C9E-8655-307B95958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19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13E6-EED9-44F5-8DCE-33FD86906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4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C873-50BF-4093-91EE-ABA9974A65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64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2EFE-5D47-4598-8A7A-069AD682B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30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2042-51FD-4739-8686-AD903894B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4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08D1-F222-42A1-B0D1-BFE8706EF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07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ECBE-B191-48A6-9F8F-549579AE4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57BC-885D-4859-AE29-AF862CAA5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7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F4E0-A70D-4197-83A0-F7DCC422B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2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D8B3-499C-439A-91C4-96087A0A7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52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A3DE-D83E-45F5-9029-8D852B0B8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12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93EB44-73ED-4148-8E45-F74920A9D7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Человек и его жизнь на примере повести   В. Г. Короленко «В дурном обществе» и рассказа Л.Н. Толстого  «Бедные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люди»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63367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rasik.ru/gpics/big/PICT9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Рыбацкая хижина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3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4/188533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7"/>
            <a:ext cx="7056783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77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4694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56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  по проекту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Помните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вы повесть Короленко «Дети подземелья»? (ДА –НЕТ)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2.Помните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вы рассказ Л.Н. Толстого «Бедные люди»? (ДА –НЕТ)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3.Вызывает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у вас сострадание судьба детей из этих произведений? (ДА-НЕТ)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назвать произведения актуальными  в современном мире? (ДА-НЕТ)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5.Приходилось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вам встречаться с бездомными людьми? (ДА-НЕТ)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6.Вы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испытывали жалость, сострадание, негодование, _______________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бездомные виновны в том, что с ними произошло?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0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6247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8772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Повесть Короленко “ В дурном обществе ”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Анализ анкет. Повесть Короленко «В дурном обществе»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7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2835703"/>
              </p:ext>
            </p:extLst>
          </p:nvPr>
        </p:nvGraphicFramePr>
        <p:xfrm>
          <a:off x="1259632" y="836712"/>
          <a:ext cx="6516216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52292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Рассказ </a:t>
            </a:r>
            <a:r>
              <a:rPr lang="ru-RU" dirty="0"/>
              <a:t>Л.Н. Толстого «Бедные люди»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Анализ анкет. Рассказ Л.Н.Толстого «Бедные люди»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4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236066"/>
              </p:ext>
            </p:extLst>
          </p:nvPr>
        </p:nvGraphicFramePr>
        <p:xfrm>
          <a:off x="1907704" y="1124744"/>
          <a:ext cx="55446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График (анализ анкет родителей, которые помнят произведения)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3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агута\IMG_20190318_200721_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0987"/>
            <a:ext cx="6264696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2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агута\IMG_20190318_200745_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0987"/>
            <a:ext cx="6696744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66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агута\IMG_20190318_200810_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2412"/>
            <a:ext cx="568863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42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hcbs.ru/wp-content/uploads/2018/11/Do-A.P.-CHehov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324036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ÐµÐ² ÐÐ¸ÐºÐ¾Ð»Ð°ÐµÐ²Ð¸Ñ Ð¢Ð¾Ð»ÑÑÐ¾Ð¹ (1828â1910)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5283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583662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 Николаевич Толстой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36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лагута\IMG_20190318_200832_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1"/>
            <a:ext cx="6048672" cy="60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11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агута\IMG_20190318_200847_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0512"/>
            <a:ext cx="6264696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50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агута\IMG_20190318_200647_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12768" cy="60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35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67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dn-tn.fishki.net/20/preview/2566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0882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65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tc.usf.edu/clipart/28600/28656/poorfamily_28656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5"/>
            <a:ext cx="7416824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001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Ð¾Ð±ÑÐ¾ÑÐ° Ð´Ð»Ñ Ð´ÑÑÐ¸ ÑÐ¾ Ð¶Ðµ, ÑÑÐ¾ Ð·Ð´Ð¾ÑÐ¾Ð²ÑÐµ Ð´Ð»Ñ ÑÐµÐ»Ð°: Ð¾Ð½Ð° Ð½ÐµÐ·Ð°Ð¼ÐµÑÐ½Ð°, ÐºÐ¾Ð³Ð´Ð° Ð²Ð»Ð°Ð´ÐµÐµÑÑ ÐµÑ, Ð¸ Ð¾Ð½Ð° Ð´Ð°ÐµÑ ÑÑÐ¿ÐµÑ Ð²Ð¾  Ð²ÑÑÐºÐ¾Ð¼ Ð´ÐµÐ»Ðµ.   ÐÐ°ÐºÐ°Ñ Ð½ÐµÐ¾Ð±ÑÐ¾Ð´Ð¸Ð¼Ð°Ñ Ð¿ÑÐ¸Ð¿ÑÐ°Ð²Ð° ÐºÐ¾ Ð²ÑÐµÐ¼Ñ â Ð´Ð¾Ð±ÑÐ¾ÑÐ°. Ð¡Ð°Ð¼ÑÐµ Ð»ÑÑÑÐ¸Ðµ ÐºÐ°ÑÐµÑÑÐ²Ð° Ð±ÐµÐ· Ð´Ð¾Ð±ÑÐ¾ÑÑ Ð½Ð¸ÑÐµÐ³Ð¾ Ð½Ðµ ÑÑÐ¾ÑÑ, Ð¸ ÑÐ°Ð¼ÑÐµ ÑÑÐ´ÑÐ¸Ðµ Ð¿Ð¾ÑÐ¾ÐºÐ¸ Ñ Ð½ÐµÑ Ð»ÐµÐ³ÐºÐ¾ Ð¿ÑÐ¾ÑÐ°ÑÑÑÑ.       (Ð¢Ð¾Ð»ÑÑÐ¾Ð¹ Ð. Ð.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0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68752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89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6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1573943"/>
            <a:ext cx="7056784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Сопоставить повесть В.Г. Короленко с рассказом Л.Н. Толстого для выявления закономерностей развития жизни человека.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92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168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709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01.ru/files/users/images/f7/79/f779ff60a71626c637d521efc57cae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32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57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75969/0010-01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7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20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afilmy.su/uploads/posts/2017-05/1493968673_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4093"/>
            <a:ext cx="7512769" cy="54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«Дурное общество»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«Дурное общество»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«Дурное общество»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93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525598" cy="56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94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dn01.ru/files/users/images/9c/d7/9cd72106751edfe7048c671d03a03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887" y="1052735"/>
            <a:ext cx="62769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621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110</TotalTime>
  <Words>202</Words>
  <Application>Microsoft Office PowerPoint</Application>
  <PresentationFormat>Экран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Человек и его жизнь на примере повести   В. Г. Короленко «В дурном обществе» и рассказа Л.Н. Толстого  «Бедные люди»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его жизнь на примере повести   В. Г. Короленко «В дурном обществе» и рассказа Л.Н. Толстого  «Бедные люди</dc:title>
  <dc:creator>user</dc:creator>
  <cp:lastModifiedBy>Admin</cp:lastModifiedBy>
  <cp:revision>14</cp:revision>
  <dcterms:created xsi:type="dcterms:W3CDTF">2019-03-11T16:07:36Z</dcterms:created>
  <dcterms:modified xsi:type="dcterms:W3CDTF">2019-03-27T03:27:34Z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